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2" r:id="rId5"/>
    <p:sldId id="276" r:id="rId6"/>
    <p:sldId id="275" r:id="rId7"/>
    <p:sldId id="277" r:id="rId8"/>
    <p:sldId id="293" r:id="rId9"/>
    <p:sldId id="285" r:id="rId10"/>
    <p:sldId id="296" r:id="rId11"/>
    <p:sldId id="298" r:id="rId12"/>
    <p:sldId id="297" r:id="rId13"/>
    <p:sldId id="300" r:id="rId14"/>
    <p:sldId id="301" r:id="rId15"/>
    <p:sldId id="28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F1AE2-D6D0-4BEF-A883-A9178733A706}" v="4" dt="2024-10-17T16:30:48.3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63" d="100"/>
          <a:sy n="63" d="100"/>
        </p:scale>
        <p:origin x="292" y="5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jitha reddy" userId="1553eacd81e2e939" providerId="LiveId" clId="{208F1AE2-D6D0-4BEF-A883-A9178733A706}"/>
    <pc:docChg chg="custSel addSld delSld modSld sldOrd">
      <pc:chgData name="poojitha reddy" userId="1553eacd81e2e939" providerId="LiveId" clId="{208F1AE2-D6D0-4BEF-A883-A9178733A706}" dt="2024-10-17T16:47:33.825" v="1526" actId="20577"/>
      <pc:docMkLst>
        <pc:docMk/>
      </pc:docMkLst>
      <pc:sldChg chg="ord">
        <pc:chgData name="poojitha reddy" userId="1553eacd81e2e939" providerId="LiveId" clId="{208F1AE2-D6D0-4BEF-A883-A9178733A706}" dt="2024-10-17T16:41:11.999" v="1318"/>
        <pc:sldMkLst>
          <pc:docMk/>
          <pc:sldMk cId="2775535166" sldId="275"/>
        </pc:sldMkLst>
      </pc:sldChg>
      <pc:sldChg chg="ord">
        <pc:chgData name="poojitha reddy" userId="1553eacd81e2e939" providerId="LiveId" clId="{208F1AE2-D6D0-4BEF-A883-A9178733A706}" dt="2024-10-17T16:41:00.491" v="1314"/>
        <pc:sldMkLst>
          <pc:docMk/>
          <pc:sldMk cId="77554804" sldId="276"/>
        </pc:sldMkLst>
      </pc:sldChg>
      <pc:sldChg chg="ord">
        <pc:chgData name="poojitha reddy" userId="1553eacd81e2e939" providerId="LiveId" clId="{208F1AE2-D6D0-4BEF-A883-A9178733A706}" dt="2024-10-17T16:41:21.980" v="1320"/>
        <pc:sldMkLst>
          <pc:docMk/>
          <pc:sldMk cId="2478079616" sldId="277"/>
        </pc:sldMkLst>
      </pc:sldChg>
      <pc:sldChg chg="del">
        <pc:chgData name="poojitha reddy" userId="1553eacd81e2e939" providerId="LiveId" clId="{208F1AE2-D6D0-4BEF-A883-A9178733A706}" dt="2024-10-17T16:45:20.446" v="1404" actId="2696"/>
        <pc:sldMkLst>
          <pc:docMk/>
          <pc:sldMk cId="1640288181" sldId="278"/>
        </pc:sldMkLst>
      </pc:sldChg>
      <pc:sldChg chg="del">
        <pc:chgData name="poojitha reddy" userId="1553eacd81e2e939" providerId="LiveId" clId="{208F1AE2-D6D0-4BEF-A883-A9178733A706}" dt="2024-10-17T16:45:25.077" v="1405" actId="2696"/>
        <pc:sldMkLst>
          <pc:docMk/>
          <pc:sldMk cId="1246021298" sldId="279"/>
        </pc:sldMkLst>
      </pc:sldChg>
      <pc:sldChg chg="del">
        <pc:chgData name="poojitha reddy" userId="1553eacd81e2e939" providerId="LiveId" clId="{208F1AE2-D6D0-4BEF-A883-A9178733A706}" dt="2024-10-17T16:45:38.965" v="1407" actId="2696"/>
        <pc:sldMkLst>
          <pc:docMk/>
          <pc:sldMk cId="2107888131" sldId="281"/>
        </pc:sldMkLst>
      </pc:sldChg>
      <pc:sldChg chg="del">
        <pc:chgData name="poojitha reddy" userId="1553eacd81e2e939" providerId="LiveId" clId="{208F1AE2-D6D0-4BEF-A883-A9178733A706}" dt="2024-10-17T16:45:42.992" v="1408" actId="2696"/>
        <pc:sldMkLst>
          <pc:docMk/>
          <pc:sldMk cId="3157109385" sldId="282"/>
        </pc:sldMkLst>
      </pc:sldChg>
      <pc:sldChg chg="del">
        <pc:chgData name="poojitha reddy" userId="1553eacd81e2e939" providerId="LiveId" clId="{208F1AE2-D6D0-4BEF-A883-A9178733A706}" dt="2024-10-17T16:45:47.021" v="1409" actId="2696"/>
        <pc:sldMkLst>
          <pc:docMk/>
          <pc:sldMk cId="2624021206" sldId="284"/>
        </pc:sldMkLst>
      </pc:sldChg>
      <pc:sldChg chg="ord">
        <pc:chgData name="poojitha reddy" userId="1553eacd81e2e939" providerId="LiveId" clId="{208F1AE2-D6D0-4BEF-A883-A9178733A706}" dt="2024-10-17T16:41:40.934" v="1324"/>
        <pc:sldMkLst>
          <pc:docMk/>
          <pc:sldMk cId="3760906987" sldId="285"/>
        </pc:sldMkLst>
      </pc:sldChg>
      <pc:sldChg chg="del">
        <pc:chgData name="poojitha reddy" userId="1553eacd81e2e939" providerId="LiveId" clId="{208F1AE2-D6D0-4BEF-A883-A9178733A706}" dt="2024-10-17T16:46:14.095" v="1413" actId="2696"/>
        <pc:sldMkLst>
          <pc:docMk/>
          <pc:sldMk cId="4157533387" sldId="288"/>
        </pc:sldMkLst>
      </pc:sldChg>
      <pc:sldChg chg="modSp mod">
        <pc:chgData name="poojitha reddy" userId="1553eacd81e2e939" providerId="LiveId" clId="{208F1AE2-D6D0-4BEF-A883-A9178733A706}" dt="2024-10-17T16:47:33.825" v="1526" actId="20577"/>
        <pc:sldMkLst>
          <pc:docMk/>
          <pc:sldMk cId="529279411" sldId="289"/>
        </pc:sldMkLst>
        <pc:spChg chg="mod">
          <ac:chgData name="poojitha reddy" userId="1553eacd81e2e939" providerId="LiveId" clId="{208F1AE2-D6D0-4BEF-A883-A9178733A706}" dt="2024-10-17T16:47:33.825" v="1526" actId="20577"/>
          <ac:spMkLst>
            <pc:docMk/>
            <pc:sldMk cId="529279411" sldId="289"/>
            <ac:spMk id="25" creationId="{B993E4D5-4AD0-4740-096D-6822944C8FF6}"/>
          </ac:spMkLst>
        </pc:spChg>
      </pc:sldChg>
      <pc:sldChg chg="ord">
        <pc:chgData name="poojitha reddy" userId="1553eacd81e2e939" providerId="LiveId" clId="{208F1AE2-D6D0-4BEF-A883-A9178733A706}" dt="2024-10-17T16:41:34.250" v="1322"/>
        <pc:sldMkLst>
          <pc:docMk/>
          <pc:sldMk cId="4182148033" sldId="293"/>
        </pc:sldMkLst>
      </pc:sldChg>
      <pc:sldChg chg="modSp del mod">
        <pc:chgData name="poojitha reddy" userId="1553eacd81e2e939" providerId="LiveId" clId="{208F1AE2-D6D0-4BEF-A883-A9178733A706}" dt="2024-10-17T16:45:34.132" v="1406" actId="2696"/>
        <pc:sldMkLst>
          <pc:docMk/>
          <pc:sldMk cId="32955924" sldId="294"/>
        </pc:sldMkLst>
        <pc:spChg chg="mod">
          <ac:chgData name="poojitha reddy" userId="1553eacd81e2e939" providerId="LiveId" clId="{208F1AE2-D6D0-4BEF-A883-A9178733A706}" dt="2024-10-17T16:40:42.100" v="1312" actId="313"/>
          <ac:spMkLst>
            <pc:docMk/>
            <pc:sldMk cId="32955924" sldId="294"/>
            <ac:spMk id="6" creationId="{613663CA-BA5A-41E7-1FBE-D38846DFEF75}"/>
          </ac:spMkLst>
        </pc:spChg>
      </pc:sldChg>
      <pc:sldChg chg="del">
        <pc:chgData name="poojitha reddy" userId="1553eacd81e2e939" providerId="LiveId" clId="{208F1AE2-D6D0-4BEF-A883-A9178733A706}" dt="2024-10-17T16:45:57.748" v="1410" actId="2696"/>
        <pc:sldMkLst>
          <pc:docMk/>
          <pc:sldMk cId="2519727083" sldId="295"/>
        </pc:sldMkLst>
      </pc:sldChg>
      <pc:sldChg chg="ord">
        <pc:chgData name="poojitha reddy" userId="1553eacd81e2e939" providerId="LiveId" clId="{208F1AE2-D6D0-4BEF-A883-A9178733A706}" dt="2024-10-17T16:45:12.198" v="1403"/>
        <pc:sldMkLst>
          <pc:docMk/>
          <pc:sldMk cId="2997378153" sldId="296"/>
        </pc:sldMkLst>
      </pc:sldChg>
      <pc:sldChg chg="modSp new mod ord">
        <pc:chgData name="poojitha reddy" userId="1553eacd81e2e939" providerId="LiveId" clId="{208F1AE2-D6D0-4BEF-A883-A9178733A706}" dt="2024-10-17T16:41:08.106" v="1316"/>
        <pc:sldMkLst>
          <pc:docMk/>
          <pc:sldMk cId="177661248" sldId="297"/>
        </pc:sldMkLst>
        <pc:spChg chg="mod">
          <ac:chgData name="poojitha reddy" userId="1553eacd81e2e939" providerId="LiveId" clId="{208F1AE2-D6D0-4BEF-A883-A9178733A706}" dt="2024-10-17T06:14:01.815" v="859" actId="255"/>
          <ac:spMkLst>
            <pc:docMk/>
            <pc:sldMk cId="177661248" sldId="297"/>
            <ac:spMk id="2" creationId="{98E0C306-48AB-1EA2-3A47-1662C4F5B008}"/>
          </ac:spMkLst>
        </pc:spChg>
        <pc:spChg chg="mod">
          <ac:chgData name="poojitha reddy" userId="1553eacd81e2e939" providerId="LiveId" clId="{208F1AE2-D6D0-4BEF-A883-A9178733A706}" dt="2024-10-17T06:10:17.063" v="788" actId="20577"/>
          <ac:spMkLst>
            <pc:docMk/>
            <pc:sldMk cId="177661248" sldId="297"/>
            <ac:spMk id="3" creationId="{F9271830-3EC8-0BBF-5F94-D250A50A8BBA}"/>
          </ac:spMkLst>
        </pc:spChg>
        <pc:spChg chg="mod">
          <ac:chgData name="poojitha reddy" userId="1553eacd81e2e939" providerId="LiveId" clId="{208F1AE2-D6D0-4BEF-A883-A9178733A706}" dt="2024-10-17T06:08:04.187" v="761" actId="20577"/>
          <ac:spMkLst>
            <pc:docMk/>
            <pc:sldMk cId="177661248" sldId="297"/>
            <ac:spMk id="4" creationId="{6316B0E2-0747-6FE0-645B-5C49CB16D34E}"/>
          </ac:spMkLst>
        </pc:spChg>
        <pc:spChg chg="mod">
          <ac:chgData name="poojitha reddy" userId="1553eacd81e2e939" providerId="LiveId" clId="{208F1AE2-D6D0-4BEF-A883-A9178733A706}" dt="2024-10-17T06:08:35.380" v="782" actId="20577"/>
          <ac:spMkLst>
            <pc:docMk/>
            <pc:sldMk cId="177661248" sldId="297"/>
            <ac:spMk id="5" creationId="{85EE9A8A-9AFD-5621-892A-5A7EF6F66FC4}"/>
          </ac:spMkLst>
        </pc:spChg>
        <pc:spChg chg="mod">
          <ac:chgData name="poojitha reddy" userId="1553eacd81e2e939" providerId="LiveId" clId="{208F1AE2-D6D0-4BEF-A883-A9178733A706}" dt="2024-10-17T06:10:50.517" v="821" actId="20577"/>
          <ac:spMkLst>
            <pc:docMk/>
            <pc:sldMk cId="177661248" sldId="297"/>
            <ac:spMk id="6" creationId="{C84FB6A4-6CFB-052D-C29A-9BED8DB4BF62}"/>
          </ac:spMkLst>
        </pc:spChg>
        <pc:spChg chg="mod">
          <ac:chgData name="poojitha reddy" userId="1553eacd81e2e939" providerId="LiveId" clId="{208F1AE2-D6D0-4BEF-A883-A9178733A706}" dt="2024-10-17T06:11:37.777" v="855" actId="20577"/>
          <ac:spMkLst>
            <pc:docMk/>
            <pc:sldMk cId="177661248" sldId="297"/>
            <ac:spMk id="7" creationId="{DE893CFE-0AE6-4671-314C-7E93FF961102}"/>
          </ac:spMkLst>
        </pc:spChg>
      </pc:sldChg>
      <pc:sldChg chg="new del">
        <pc:chgData name="poojitha reddy" userId="1553eacd81e2e939" providerId="LiveId" clId="{208F1AE2-D6D0-4BEF-A883-A9178733A706}" dt="2024-10-17T06:01:43.866" v="2" actId="2696"/>
        <pc:sldMkLst>
          <pc:docMk/>
          <pc:sldMk cId="165097534" sldId="298"/>
        </pc:sldMkLst>
      </pc:sldChg>
      <pc:sldChg chg="addSp delSp modSp new mod">
        <pc:chgData name="poojitha reddy" userId="1553eacd81e2e939" providerId="LiveId" clId="{208F1AE2-D6D0-4BEF-A883-A9178733A706}" dt="2024-10-17T06:05:56.263" v="700"/>
        <pc:sldMkLst>
          <pc:docMk/>
          <pc:sldMk cId="692204637" sldId="298"/>
        </pc:sldMkLst>
        <pc:spChg chg="mod">
          <ac:chgData name="poojitha reddy" userId="1553eacd81e2e939" providerId="LiveId" clId="{208F1AE2-D6D0-4BEF-A883-A9178733A706}" dt="2024-10-17T06:04:39.279" v="655" actId="1076"/>
          <ac:spMkLst>
            <pc:docMk/>
            <pc:sldMk cId="692204637" sldId="298"/>
            <ac:spMk id="2" creationId="{9F539ECB-B6C1-438B-67B5-2AE6E0FB1FBD}"/>
          </ac:spMkLst>
        </pc:spChg>
        <pc:spChg chg="mod">
          <ac:chgData name="poojitha reddy" userId="1553eacd81e2e939" providerId="LiveId" clId="{208F1AE2-D6D0-4BEF-A883-A9178733A706}" dt="2024-10-17T06:05:46.289" v="698" actId="20577"/>
          <ac:spMkLst>
            <pc:docMk/>
            <pc:sldMk cId="692204637" sldId="298"/>
            <ac:spMk id="3" creationId="{3538F0EF-2285-DB38-CE62-A3E113C435F9}"/>
          </ac:spMkLst>
        </pc:spChg>
        <pc:spChg chg="del">
          <ac:chgData name="poojitha reddy" userId="1553eacd81e2e939" providerId="LiveId" clId="{208F1AE2-D6D0-4BEF-A883-A9178733A706}" dt="2024-10-17T06:02:14.664" v="4"/>
          <ac:spMkLst>
            <pc:docMk/>
            <pc:sldMk cId="692204637" sldId="298"/>
            <ac:spMk id="4" creationId="{BDFCAA34-287D-C8F3-97F9-739CEAD99A8D}"/>
          </ac:spMkLst>
        </pc:spChg>
        <pc:spChg chg="add del mod">
          <ac:chgData name="poojitha reddy" userId="1553eacd81e2e939" providerId="LiveId" clId="{208F1AE2-D6D0-4BEF-A883-A9178733A706}" dt="2024-10-17T06:05:56.263" v="700"/>
          <ac:spMkLst>
            <pc:docMk/>
            <pc:sldMk cId="692204637" sldId="298"/>
            <ac:spMk id="9" creationId="{F3A7B174-8950-899D-038D-EBD060F7DE9C}"/>
          </ac:spMkLst>
        </pc:spChg>
        <pc:picChg chg="add mod">
          <ac:chgData name="poojitha reddy" userId="1553eacd81e2e939" providerId="LiveId" clId="{208F1AE2-D6D0-4BEF-A883-A9178733A706}" dt="2024-10-17T06:02:14.664" v="4"/>
          <ac:picMkLst>
            <pc:docMk/>
            <pc:sldMk cId="692204637" sldId="298"/>
            <ac:picMk id="6" creationId="{0727FB5C-1C39-03D7-A920-898FFEE3E38F}"/>
          </ac:picMkLst>
        </pc:picChg>
        <pc:picChg chg="add mod">
          <ac:chgData name="poojitha reddy" userId="1553eacd81e2e939" providerId="LiveId" clId="{208F1AE2-D6D0-4BEF-A883-A9178733A706}" dt="2024-10-17T06:03:33.301" v="30" actId="1076"/>
          <ac:picMkLst>
            <pc:docMk/>
            <pc:sldMk cId="692204637" sldId="298"/>
            <ac:picMk id="7" creationId="{83CB9282-88A2-7AB1-EE81-683CF659E6D1}"/>
          </ac:picMkLst>
        </pc:picChg>
      </pc:sldChg>
      <pc:sldChg chg="addSp modSp new del mod">
        <pc:chgData name="poojitha reddy" userId="1553eacd81e2e939" providerId="LiveId" clId="{208F1AE2-D6D0-4BEF-A883-A9178733A706}" dt="2024-10-17T16:31:39.885" v="938" actId="2696"/>
        <pc:sldMkLst>
          <pc:docMk/>
          <pc:sldMk cId="3338317148" sldId="299"/>
        </pc:sldMkLst>
        <pc:spChg chg="mod">
          <ac:chgData name="poojitha reddy" userId="1553eacd81e2e939" providerId="LiveId" clId="{208F1AE2-D6D0-4BEF-A883-A9178733A706}" dt="2024-10-17T06:17:05.372" v="885" actId="20577"/>
          <ac:spMkLst>
            <pc:docMk/>
            <pc:sldMk cId="3338317148" sldId="299"/>
            <ac:spMk id="3" creationId="{857282F9-7EAC-BF1A-BCC3-8D0645E64705}"/>
          </ac:spMkLst>
        </pc:spChg>
        <pc:spChg chg="mod">
          <ac:chgData name="poojitha reddy" userId="1553eacd81e2e939" providerId="LiveId" clId="{208F1AE2-D6D0-4BEF-A883-A9178733A706}" dt="2024-10-17T16:28:18.669" v="888" actId="1076"/>
          <ac:spMkLst>
            <pc:docMk/>
            <pc:sldMk cId="3338317148" sldId="299"/>
            <ac:spMk id="4" creationId="{AD12A843-53E1-6244-23BB-E2229EB68DCB}"/>
          </ac:spMkLst>
        </pc:spChg>
        <pc:picChg chg="add mod ord">
          <ac:chgData name="poojitha reddy" userId="1553eacd81e2e939" providerId="LiveId" clId="{208F1AE2-D6D0-4BEF-A883-A9178733A706}" dt="2024-10-17T16:29:41.541" v="894" actId="1076"/>
          <ac:picMkLst>
            <pc:docMk/>
            <pc:sldMk cId="3338317148" sldId="299"/>
            <ac:picMk id="5" creationId="{BD170A42-B697-F9A9-526A-D059D3C31690}"/>
          </ac:picMkLst>
        </pc:picChg>
      </pc:sldChg>
      <pc:sldChg chg="addSp delSp modSp new mod">
        <pc:chgData name="poojitha reddy" userId="1553eacd81e2e939" providerId="LiveId" clId="{208F1AE2-D6D0-4BEF-A883-A9178733A706}" dt="2024-10-17T16:31:32.864" v="937" actId="20577"/>
        <pc:sldMkLst>
          <pc:docMk/>
          <pc:sldMk cId="1354276666" sldId="300"/>
        </pc:sldMkLst>
        <pc:spChg chg="mod">
          <ac:chgData name="poojitha reddy" userId="1553eacd81e2e939" providerId="LiveId" clId="{208F1AE2-D6D0-4BEF-A883-A9178733A706}" dt="2024-10-17T16:31:32.864" v="937" actId="20577"/>
          <ac:spMkLst>
            <pc:docMk/>
            <pc:sldMk cId="1354276666" sldId="300"/>
            <ac:spMk id="2" creationId="{3438FE92-B6E3-9AF2-0647-48F8E7E97E40}"/>
          </ac:spMkLst>
        </pc:spChg>
        <pc:spChg chg="mod">
          <ac:chgData name="poojitha reddy" userId="1553eacd81e2e939" providerId="LiveId" clId="{208F1AE2-D6D0-4BEF-A883-A9178733A706}" dt="2024-10-17T16:31:14.469" v="922" actId="20577"/>
          <ac:spMkLst>
            <pc:docMk/>
            <pc:sldMk cId="1354276666" sldId="300"/>
            <ac:spMk id="3" creationId="{D831E4A3-F464-E5B1-36B9-74CADCEB4F36}"/>
          </ac:spMkLst>
        </pc:spChg>
        <pc:spChg chg="del">
          <ac:chgData name="poojitha reddy" userId="1553eacd81e2e939" providerId="LiveId" clId="{208F1AE2-D6D0-4BEF-A883-A9178733A706}" dt="2024-10-17T16:30:48.382" v="895" actId="931"/>
          <ac:spMkLst>
            <pc:docMk/>
            <pc:sldMk cId="1354276666" sldId="300"/>
            <ac:spMk id="4" creationId="{C57922CC-62F9-786C-5385-B5F3B6969E48}"/>
          </ac:spMkLst>
        </pc:spChg>
        <pc:picChg chg="add mod">
          <ac:chgData name="poojitha reddy" userId="1553eacd81e2e939" providerId="LiveId" clId="{208F1AE2-D6D0-4BEF-A883-A9178733A706}" dt="2024-10-17T16:30:48.382" v="895" actId="931"/>
          <ac:picMkLst>
            <pc:docMk/>
            <pc:sldMk cId="1354276666" sldId="300"/>
            <ac:picMk id="6" creationId="{AD0C3E46-62DB-7923-7793-9E70AB584055}"/>
          </ac:picMkLst>
        </pc:picChg>
      </pc:sldChg>
      <pc:sldChg chg="addSp delSp modSp new mod chgLayout">
        <pc:chgData name="poojitha reddy" userId="1553eacd81e2e939" providerId="LiveId" clId="{208F1AE2-D6D0-4BEF-A883-A9178733A706}" dt="2024-10-17T16:45:01.257" v="1401" actId="20577"/>
        <pc:sldMkLst>
          <pc:docMk/>
          <pc:sldMk cId="3033645070" sldId="301"/>
        </pc:sldMkLst>
        <pc:spChg chg="mod or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2" creationId="{F578F2E2-3EEC-B3C1-8847-87483F295CFD}"/>
          </ac:spMkLst>
        </pc:spChg>
        <pc:spChg chg="mod or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3" creationId="{98E4003C-C6F0-CF2F-3632-632D096DA174}"/>
          </ac:spMkLst>
        </pc:spChg>
        <pc:spChg chg="mod or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4" creationId="{846F6B41-3F50-E3C9-C8D5-D776EA357B99}"/>
          </ac:spMkLst>
        </pc:spChg>
        <pc:spChg chg="mod or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5" creationId="{3966ECBC-14E9-EE04-CDD7-D1FE17B5E576}"/>
          </ac:spMkLst>
        </pc:spChg>
        <pc:spChg chg="mod or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6" creationId="{8FAFBDAE-9CDA-6583-7234-2C1533AD14AB}"/>
          </ac:spMkLst>
        </pc:spChg>
        <pc:spChg chg="mod or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7" creationId="{4669744A-7DB4-E2E3-BE65-7EE19EECCB23}"/>
          </ac:spMkLst>
        </pc:spChg>
        <pc:spChg chg="mod or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8" creationId="{5776E013-6694-7067-5208-44A2242BC099}"/>
          </ac:spMkLst>
        </pc:spChg>
        <pc:spChg chg="mod or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9" creationId="{4B861969-B9B1-77CC-EA86-39893BD89923}"/>
          </ac:spMkLst>
        </pc:spChg>
        <pc:spChg chg="mod ord">
          <ac:chgData name="poojitha reddy" userId="1553eacd81e2e939" providerId="LiveId" clId="{208F1AE2-D6D0-4BEF-A883-A9178733A706}" dt="2024-10-17T16:44:38.955" v="1385" actId="1076"/>
          <ac:spMkLst>
            <pc:docMk/>
            <pc:sldMk cId="3033645070" sldId="301"/>
            <ac:spMk id="10" creationId="{EA8EE5A1-B9B2-4E76-B508-503285CE8CF0}"/>
          </ac:spMkLst>
        </pc:spChg>
        <pc:spChg chg="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11" creationId="{9BD063A7-C739-563E-A736-4ED310703D1B}"/>
          </ac:spMkLst>
        </pc:spChg>
        <pc:spChg chg="mod or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12" creationId="{9619C1E8-7C66-EDDD-A009-B068550F91EE}"/>
          </ac:spMkLst>
        </pc:spChg>
        <pc:spChg chg="mod or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13" creationId="{535657BC-434E-D869-20DA-933EBDCACED6}"/>
          </ac:spMkLst>
        </pc:spChg>
        <pc:spChg chg="add 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14" creationId="{09457568-3282-CA12-327A-F534611CE641}"/>
          </ac:spMkLst>
        </pc:spChg>
        <pc:spChg chg="add 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15" creationId="{AFA2EA1B-91DA-8C1C-33EF-178A6499368D}"/>
          </ac:spMkLst>
        </pc:spChg>
        <pc:spChg chg="add 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16" creationId="{CC6446BC-023D-4468-B198-049C30D5D53F}"/>
          </ac:spMkLst>
        </pc:spChg>
        <pc:spChg chg="add 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17" creationId="{20AFA4E4-6383-D2B6-27DE-3288E9836000}"/>
          </ac:spMkLst>
        </pc:spChg>
        <pc:spChg chg="add 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18" creationId="{08B623B4-FA15-2CBB-9ED2-90FEE71B7706}"/>
          </ac:spMkLst>
        </pc:spChg>
        <pc:spChg chg="add 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19" creationId="{5FEC5E42-88A9-37FB-9F5D-151492DC32CF}"/>
          </ac:spMkLst>
        </pc:spChg>
        <pc:spChg chg="add 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20" creationId="{CF16BC40-3A00-9F52-C779-3BA651E4D69A}"/>
          </ac:spMkLst>
        </pc:spChg>
        <pc:spChg chg="add 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21" creationId="{89005DA9-8DD6-0118-FF22-AF1553645A1B}"/>
          </ac:spMkLst>
        </pc:spChg>
        <pc:spChg chg="add 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22" creationId="{C75C5494-AE50-03B4-C52C-D2023EBEEF28}"/>
          </ac:spMkLst>
        </pc:spChg>
        <pc:spChg chg="add 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23" creationId="{6F5B30E2-20DE-B029-CED2-39833954997B}"/>
          </ac:spMkLst>
        </pc:spChg>
        <pc:spChg chg="add del mod">
          <ac:chgData name="poojitha reddy" userId="1553eacd81e2e939" providerId="LiveId" clId="{208F1AE2-D6D0-4BEF-A883-A9178733A706}" dt="2024-10-17T16:44:22.402" v="1383" actId="6264"/>
          <ac:spMkLst>
            <pc:docMk/>
            <pc:sldMk cId="3033645070" sldId="301"/>
            <ac:spMk id="24" creationId="{ADDC8635-11E6-4412-5678-4072C9142845}"/>
          </ac:spMkLst>
        </pc:spChg>
        <pc:spChg chg="add mod ord">
          <ac:chgData name="poojitha reddy" userId="1553eacd81e2e939" providerId="LiveId" clId="{208F1AE2-D6D0-4BEF-A883-A9178733A706}" dt="2024-10-17T16:45:01.257" v="1401" actId="20577"/>
          <ac:spMkLst>
            <pc:docMk/>
            <pc:sldMk cId="3033645070" sldId="301"/>
            <ac:spMk id="25" creationId="{1E4E3BBE-70A5-4D17-84B5-B5D6FA2ABE8C}"/>
          </ac:spMkLst>
        </pc:spChg>
      </pc:sldChg>
      <pc:sldChg chg="add del">
        <pc:chgData name="poojitha reddy" userId="1553eacd81e2e939" providerId="LiveId" clId="{208F1AE2-D6D0-4BEF-A883-A9178733A706}" dt="2024-10-17T16:46:06.231" v="1412" actId="2696"/>
        <pc:sldMkLst>
          <pc:docMk/>
          <pc:sldMk cId="352739942" sldId="30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87834D1B-A726-18FB-799A-8294A1FE8A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63B9152-B336-5993-1C67-48946279B0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6253B2-FD87-4AAE-AF69-14FE02FB4D05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598999B6-0E65-F457-D4BF-F96BE9F9A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76FEA9E-549C-DA0D-8B3C-832BF1072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EDBB3-C345-4EAB-AB5D-9FB3AF589C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F627E2FE-9CC2-836E-40FC-1A1183B95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13B0C97-27B2-A894-9DEA-82E460C91F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43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90635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584862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9178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9541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8291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35887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416909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umbai" TargetMode="External"/><Relationship Id="rId3" Type="http://schemas.openxmlformats.org/officeDocument/2006/relationships/hyperlink" Target="https://en.wikipedia.org/wiki/Trade_name" TargetMode="External"/><Relationship Id="rId7" Type="http://schemas.openxmlformats.org/officeDocument/2006/relationships/hyperlink" Target="https://en.wikipedia.org/wiki/Radhakishan_Damani" TargetMode="External"/><Relationship Id="rId12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Hypermarket" TargetMode="External"/><Relationship Id="rId11" Type="http://schemas.openxmlformats.org/officeDocument/2006/relationships/hyperlink" Target="https://en.wikipedia.org/wiki/DMart#cite_note-fy24-1" TargetMode="External"/><Relationship Id="rId5" Type="http://schemas.openxmlformats.org/officeDocument/2006/relationships/hyperlink" Target="https://en.wikipedia.org/wiki/Supermarket" TargetMode="External"/><Relationship Id="rId10" Type="http://schemas.openxmlformats.org/officeDocument/2006/relationships/hyperlink" Target="https://en.wikipedia.org/wiki/DMart#cite_note-2" TargetMode="External"/><Relationship Id="rId4" Type="http://schemas.openxmlformats.org/officeDocument/2006/relationships/hyperlink" Target="https://en.wikipedia.org/wiki/Retail" TargetMode="External"/><Relationship Id="rId9" Type="http://schemas.openxmlformats.org/officeDocument/2006/relationships/hyperlink" Target="https://en.wikipedia.org/wiki/States_and_union_territories_of_Indi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ods" TargetMode="External"/><Relationship Id="rId7" Type="http://schemas.openxmlformats.org/officeDocument/2006/relationships/hyperlink" Target="https://en.wikipedia.org/wiki/Institutional_customer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holesaling" TargetMode="External"/><Relationship Id="rId5" Type="http://schemas.openxmlformats.org/officeDocument/2006/relationships/hyperlink" Target="https://en.wikipedia.org/wiki/Consumer" TargetMode="External"/><Relationship Id="rId4" Type="http://schemas.openxmlformats.org/officeDocument/2006/relationships/hyperlink" Target="https://en.wikipedia.org/wiki/Service_(economics)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st_of_entities_associated_with_Tata_Group" TargetMode="External"/><Relationship Id="rId13" Type="http://schemas.openxmlformats.org/officeDocument/2006/relationships/hyperlink" Target="https://en.wikipedia.org/wiki/Titan_Company" TargetMode="External"/><Relationship Id="rId18" Type="http://schemas.openxmlformats.org/officeDocument/2006/relationships/hyperlink" Target="https://en.wikipedia.org/wiki/Voltas" TargetMode="External"/><Relationship Id="rId3" Type="http://schemas.openxmlformats.org/officeDocument/2006/relationships/hyperlink" Target="https://en.wikipedia.org/wiki/Tata_Group#cite_note-3" TargetMode="External"/><Relationship Id="rId21" Type="http://schemas.openxmlformats.org/officeDocument/2006/relationships/hyperlink" Target="https://en.wikipedia.org/wiki/BigBasket" TargetMode="External"/><Relationship Id="rId7" Type="http://schemas.openxmlformats.org/officeDocument/2006/relationships/hyperlink" Target="https://en.wikipedia.org/wiki/Tata_Group#cite_note-6" TargetMode="External"/><Relationship Id="rId12" Type="http://schemas.openxmlformats.org/officeDocument/2006/relationships/hyperlink" Target="https://en.wikipedia.org/wiki/Tata_Power" TargetMode="External"/><Relationship Id="rId17" Type="http://schemas.openxmlformats.org/officeDocument/2006/relationships/hyperlink" Target="https://en.wikipedia.org/wiki/Tata_Consumer_Products" TargetMode="External"/><Relationship Id="rId2" Type="http://schemas.openxmlformats.org/officeDocument/2006/relationships/hyperlink" Target="https://en.wikipedia.org/wiki/Mumbai" TargetMode="External"/><Relationship Id="rId16" Type="http://schemas.openxmlformats.org/officeDocument/2006/relationships/hyperlink" Target="https://en.wikipedia.org/wiki/Indian_Hotels_Company_Limited" TargetMode="External"/><Relationship Id="rId20" Type="http://schemas.openxmlformats.org/officeDocument/2006/relationships/hyperlink" Target="https://en.wikipedia.org/wiki/Crom%C4%8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Market_capitalisation" TargetMode="External"/><Relationship Id="rId11" Type="http://schemas.openxmlformats.org/officeDocument/2006/relationships/hyperlink" Target="https://en.wikipedia.org/wiki/Tata_Steel" TargetMode="External"/><Relationship Id="rId5" Type="http://schemas.openxmlformats.org/officeDocument/2006/relationships/hyperlink" Target="https://en.wikipedia.org/wiki/Tata_Group#cite_note-5" TargetMode="External"/><Relationship Id="rId15" Type="http://schemas.openxmlformats.org/officeDocument/2006/relationships/hyperlink" Target="https://en.wikipedia.org/wiki/Air_India" TargetMode="External"/><Relationship Id="rId10" Type="http://schemas.openxmlformats.org/officeDocument/2006/relationships/hyperlink" Target="https://en.wikipedia.org/wiki/Tata_Motors" TargetMode="External"/><Relationship Id="rId19" Type="http://schemas.openxmlformats.org/officeDocument/2006/relationships/hyperlink" Target="https://en.wikipedia.org/wiki/Trent_Limited" TargetMode="External"/><Relationship Id="rId4" Type="http://schemas.openxmlformats.org/officeDocument/2006/relationships/hyperlink" Target="https://en.wikipedia.org/wiki/Tata_Group#cite_note-4" TargetMode="External"/><Relationship Id="rId9" Type="http://schemas.openxmlformats.org/officeDocument/2006/relationships/hyperlink" Target="https://en.wikipedia.org/wiki/Tata_Consultancy_Services" TargetMode="External"/><Relationship Id="rId14" Type="http://schemas.openxmlformats.org/officeDocument/2006/relationships/hyperlink" Target="https://en.wikipedia.org/wiki/Tata_Projects" TargetMode="External"/><Relationship Id="rId2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vestopedia.com/terms/c/company.as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the presentation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1924154" cy="760288"/>
          </a:xfrm>
        </p:spPr>
        <p:txBody>
          <a:bodyPr/>
          <a:lstStyle/>
          <a:p>
            <a:r>
              <a:rPr lang="en-US" dirty="0"/>
              <a:t>Presenter: Name: poojitha</a:t>
            </a:r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75" r="2475"/>
          <a:stretch/>
        </p:blipFill>
        <p:spPr>
          <a:xfrm>
            <a:off x="6742557" y="821836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FE92-B6E3-9AF2-0647-48F8E7E9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competitors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1E4A3-F464-E5B1-36B9-74CADCEB4F3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IN" dirty="0"/>
              <a:t>1.Reliance</a:t>
            </a:r>
          </a:p>
          <a:p>
            <a:r>
              <a:rPr lang="en-IN" dirty="0"/>
              <a:t>2.Adani group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0C3E46-62DB-7923-7793-9E70AB584055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t="64" b="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4276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78F2E2-3EEC-B3C1-8847-87483F295C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07136" y="3865003"/>
            <a:ext cx="1877575" cy="506399"/>
          </a:xfrm>
        </p:spPr>
        <p:txBody>
          <a:bodyPr/>
          <a:lstStyle/>
          <a:p>
            <a:r>
              <a:rPr lang="en-IN" dirty="0"/>
              <a:t>strengths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4003C-C6F0-CF2F-3632-632D096DA17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7136" y="4447079"/>
            <a:ext cx="1877575" cy="506399"/>
          </a:xfrm>
        </p:spPr>
        <p:txBody>
          <a:bodyPr/>
          <a:lstStyle/>
          <a:p>
            <a:r>
              <a:rPr lang="en-IN" dirty="0"/>
              <a:t>1.Strong brand reputation.</a:t>
            </a:r>
          </a:p>
          <a:p>
            <a:r>
              <a:rPr lang="en-IN" dirty="0"/>
              <a:t>2,diversed business portfolio</a:t>
            </a:r>
          </a:p>
          <a:p>
            <a:r>
              <a:rPr lang="en-IN" dirty="0"/>
              <a:t>3.Global presence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F6B41-3F50-E3C9-C8D5-D776EA357B9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889942" y="2355643"/>
            <a:ext cx="1877575" cy="506399"/>
          </a:xfrm>
        </p:spPr>
        <p:txBody>
          <a:bodyPr/>
          <a:lstStyle/>
          <a:p>
            <a:r>
              <a:rPr lang="en-IN" dirty="0"/>
              <a:t>weakness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6ECBC-14E9-EE04-CDD7-D1FE17B5E57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89942" y="2937719"/>
            <a:ext cx="1877575" cy="506399"/>
          </a:xfrm>
        </p:spPr>
        <p:txBody>
          <a:bodyPr/>
          <a:lstStyle/>
          <a:p>
            <a:r>
              <a:rPr lang="en-IN" dirty="0"/>
              <a:t>1.Dependence on certain sectors.</a:t>
            </a:r>
          </a:p>
          <a:p>
            <a:r>
              <a:rPr lang="en-IN" dirty="0"/>
              <a:t>2. High competition.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AFBDAE-9CDA-6583-7234-2C1533AD14A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07230" y="4469081"/>
            <a:ext cx="1877575" cy="506399"/>
          </a:xfrm>
        </p:spPr>
        <p:txBody>
          <a:bodyPr/>
          <a:lstStyle/>
          <a:p>
            <a:r>
              <a:rPr lang="en-IN" dirty="0"/>
              <a:t>opportunities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69744A-7DB4-E2E3-BE65-7EE19EECCB2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07230" y="5051157"/>
            <a:ext cx="1877575" cy="506399"/>
          </a:xfrm>
        </p:spPr>
        <p:txBody>
          <a:bodyPr/>
          <a:lstStyle/>
          <a:p>
            <a:r>
              <a:rPr lang="en-IN" dirty="0"/>
              <a:t>1.Strategic partnership and achievements.</a:t>
            </a:r>
          </a:p>
          <a:p>
            <a:r>
              <a:rPr lang="en-IN" dirty="0"/>
              <a:t>2.Expansion into emerging markets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76E013-6694-7067-5208-44A2242BC09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4469081"/>
            <a:ext cx="1877575" cy="506399"/>
          </a:xfrm>
        </p:spPr>
        <p:txBody>
          <a:bodyPr/>
          <a:lstStyle/>
          <a:p>
            <a:r>
              <a:rPr lang="en-IN" dirty="0"/>
              <a:t>threats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861969-B9B1-77CC-EA86-39893BD8992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01941" y="5051157"/>
            <a:ext cx="1877575" cy="506399"/>
          </a:xfrm>
        </p:spPr>
        <p:txBody>
          <a:bodyPr/>
          <a:lstStyle/>
          <a:p>
            <a:r>
              <a:rPr lang="en-IN" dirty="0"/>
              <a:t>1.Economic downturns.</a:t>
            </a:r>
          </a:p>
          <a:p>
            <a:r>
              <a:rPr lang="en-IN" dirty="0"/>
              <a:t>2.Regulatory changes.</a:t>
            </a:r>
          </a:p>
          <a:p>
            <a:r>
              <a:rPr lang="en-IN" dirty="0"/>
              <a:t>3. Intense competition.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8EE5A1-B9B2-4E76-B508-503285CE8CF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03945" y="3181271"/>
            <a:ext cx="1878013" cy="506413"/>
          </a:xfrm>
        </p:spPr>
        <p:txBody>
          <a:bodyPr/>
          <a:lstStyle/>
          <a:p>
            <a:r>
              <a:rPr lang="en-IN" dirty="0"/>
              <a:t>Strengths</a:t>
            </a:r>
          </a:p>
          <a:p>
            <a:r>
              <a:rPr lang="en-IN" dirty="0"/>
              <a:t>Weakness</a:t>
            </a:r>
          </a:p>
          <a:p>
            <a:r>
              <a:rPr lang="en-IN" dirty="0"/>
              <a:t>Opportunities</a:t>
            </a:r>
          </a:p>
          <a:p>
            <a:r>
              <a:rPr lang="en-IN" dirty="0"/>
              <a:t>threats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E4E3BBE-70A5-4D17-84B5-B5D6FA2ABE8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807452" y="3763884"/>
            <a:ext cx="1877575" cy="506399"/>
          </a:xfrm>
        </p:spPr>
        <p:txBody>
          <a:bodyPr/>
          <a:lstStyle/>
          <a:p>
            <a:r>
              <a:rPr lang="en-IN" dirty="0"/>
              <a:t>Swot full form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619C1E8-7C66-EDDD-A009-B068550F9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/>
          <a:lstStyle/>
          <a:p>
            <a:r>
              <a:rPr lang="en-IN" dirty="0"/>
              <a:t>Swot analysis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35657BC-434E-D869-20DA-933EBDCACED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33645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poojitha </a:t>
            </a:r>
            <a:r>
              <a:rPr lang="en-US" dirty="0" err="1"/>
              <a:t>velagala</a:t>
            </a:r>
            <a:endParaRPr lang="en-US" dirty="0"/>
          </a:p>
          <a:p>
            <a:r>
              <a:rPr lang="en-US" dirty="0"/>
              <a:t>velagalapoojitha2002@gmail.com</a:t>
            </a:r>
          </a:p>
          <a:p>
            <a:r>
              <a:rPr lang="en-US"/>
              <a:t>9705283674</a:t>
            </a:r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dirty="0"/>
              <a:t>DMART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22454"/>
            <a:ext cx="4285946" cy="3435545"/>
          </a:xfrm>
          <a:solidFill>
            <a:schemeClr val="tx2"/>
          </a:solidFill>
          <a:ln>
            <a:solidFill>
              <a:schemeClr val="bg1"/>
            </a:solidFill>
          </a:ln>
        </p:spPr>
        <p:txBody>
          <a:bodyPr/>
          <a:lstStyle/>
          <a:p>
            <a:pPr algn="l"/>
            <a:r>
              <a:rPr lang="en-US" b="1" i="0" dirty="0">
                <a:effectLst/>
                <a:latin typeface="Arial" panose="020B0604020202020204" pitchFamily="34" charset="0"/>
              </a:rPr>
              <a:t>Avenue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Supermarts</a:t>
            </a:r>
            <a:r>
              <a:rPr lang="en-US" b="1" i="0" dirty="0">
                <a:effectLst/>
                <a:latin typeface="Arial" panose="020B0604020202020204" pitchFamily="34" charset="0"/>
              </a:rPr>
              <a:t> Limited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Trade na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d/b/a</a:t>
            </a:r>
            <a:r>
              <a:rPr lang="en-US" b="0" i="0" dirty="0">
                <a:effectLst/>
                <a:latin typeface="Arial" panose="020B0604020202020204" pitchFamily="34" charset="0"/>
              </a:rPr>
              <a:t> 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Dmart</a:t>
            </a:r>
            <a:r>
              <a:rPr lang="en-US" b="0" i="0" dirty="0">
                <a:effectLst/>
                <a:latin typeface="Arial" panose="020B0604020202020204" pitchFamily="34" charset="0"/>
              </a:rPr>
              <a:t>, is an Indian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Retai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retail</a:t>
            </a:r>
            <a:r>
              <a:rPr lang="en-US" b="0" i="0" dirty="0">
                <a:effectLst/>
                <a:latin typeface="Arial" panose="020B0604020202020204" pitchFamily="34" charset="0"/>
              </a:rPr>
              <a:t> corporation that operates a chain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5" tooltip="Supermark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supermarkets</a:t>
            </a:r>
            <a:r>
              <a:rPr lang="en-US" b="0" i="0" dirty="0"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6" tooltip="Hypermark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hypermarkets</a:t>
            </a:r>
            <a:r>
              <a:rPr lang="en-US" b="0" i="0" dirty="0">
                <a:effectLst/>
                <a:latin typeface="Arial" panose="020B0604020202020204" pitchFamily="34" charset="0"/>
              </a:rPr>
              <a:t>. The company was founded by </a:t>
            </a:r>
            <a:r>
              <a:rPr lang="en-US" b="0" i="0" u="none" strike="noStrike" dirty="0" err="1">
                <a:solidFill>
                  <a:srgbClr val="AEC0D9"/>
                </a:solidFill>
                <a:effectLst/>
                <a:latin typeface="Arial" panose="020B0604020202020204" pitchFamily="34" charset="0"/>
                <a:hlinkClick r:id="rId7" tooltip="Radhakishan Daman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Radhakishan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7" tooltip="Radhakishan Daman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Damani</a:t>
            </a:r>
            <a:r>
              <a:rPr lang="en-US" b="0" i="0" dirty="0">
                <a:effectLst/>
                <a:latin typeface="Arial" panose="020B0604020202020204" pitchFamily="34" charset="0"/>
              </a:rPr>
              <a:t> and is based 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8" tooltip="Mumba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Mumbai</a:t>
            </a:r>
            <a:r>
              <a:rPr lang="en-US" b="0" i="0" dirty="0">
                <a:effectLst/>
                <a:latin typeface="Arial" panose="020B0604020202020204" pitchFamily="34" charset="0"/>
              </a:rPr>
              <a:t>. As of September 2024,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Dmart</a:t>
            </a:r>
            <a:r>
              <a:rPr lang="en-US" b="0" i="0" dirty="0">
                <a:effectLst/>
                <a:latin typeface="Arial" panose="020B0604020202020204" pitchFamily="34" charset="0"/>
              </a:rPr>
              <a:t> has 377 stores across 12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9" tooltip="States and union territories of Ind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states and union territories</a:t>
            </a:r>
            <a:r>
              <a:rPr lang="en-US" b="0" i="0" dirty="0">
                <a:effectLst/>
                <a:latin typeface="Arial" panose="020B0604020202020204" pitchFamily="34" charset="0"/>
              </a:rPr>
              <a:t> in India.</a:t>
            </a:r>
            <a:r>
              <a:rPr lang="en-US" b="0" i="0" u="none" strike="noStrike" baseline="30000" dirty="0"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b="0" i="0" u="none" strike="noStrike" baseline="30000" dirty="0"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In March 2024, the company had a total of 13,971 permanent employees and 59,961 employees hired on contractual basis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5745001" y="0"/>
            <a:ext cx="6446999" cy="6858000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>
                <a:latin typeface="Arial" panose="020B0604020202020204" pitchFamily="34" charset="0"/>
              </a:rPr>
              <a:t>DMART is a retail industry. here it means 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Retail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 is the sale of 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hlinkClick r:id="rId3" tooltip="Good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goods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 and 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hlinkClick r:id="rId4" tooltip="Service (econom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services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 to 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hlinkClick r:id="rId5" tooltip="Consum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consumers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, in contrast to 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hlinkClick r:id="rId6" tooltip="Wholesal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wholesaling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, which is the sale to business or </a:t>
            </a:r>
            <a:r>
              <a:rPr lang="en-US" sz="1600" b="0" i="0" u="none" strike="noStrike" dirty="0">
                <a:effectLst/>
                <a:latin typeface="Arial" panose="020B0604020202020204" pitchFamily="34" charset="0"/>
                <a:hlinkClick r:id="rId7" tooltip="Institutional custom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institutional customers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. </a:t>
            </a:r>
            <a:endParaRPr lang="en-US" sz="16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Industry:</a:t>
            </a:r>
          </a:p>
          <a:p>
            <a:r>
              <a:rPr lang="en-US" dirty="0"/>
              <a:t>Retail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Genre:</a:t>
            </a:r>
          </a:p>
          <a:p>
            <a:r>
              <a:rPr lang="en-US" dirty="0"/>
              <a:t>Supermarket</a:t>
            </a:r>
          </a:p>
          <a:p>
            <a:r>
              <a:rPr lang="en-US" dirty="0"/>
              <a:t>hypermarket</a:t>
            </a:r>
          </a:p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Areas of growth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Revenue:</a:t>
            </a:r>
            <a:r>
              <a:rPr lang="en-IN" b="0" i="0" dirty="0">
                <a:effectLst/>
                <a:latin typeface="Arial" panose="020B0604020202020204" pitchFamily="34" charset="0"/>
              </a:rPr>
              <a:t>₹49,533 crore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Employees:</a:t>
            </a:r>
          </a:p>
          <a:p>
            <a:r>
              <a:rPr lang="en-US" sz="1600" b="0" i="0" dirty="0">
                <a:effectLst/>
                <a:latin typeface="Arial" panose="020B0604020202020204" pitchFamily="34" charset="0"/>
              </a:rPr>
              <a:t>13,971 permanent and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59,961 contractual (2024)</a:t>
            </a:r>
            <a:endParaRPr lang="en-US" sz="160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Competitors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sz="16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DMART is in 2</a:t>
            </a:r>
            <a:r>
              <a:rPr lang="en-US" sz="1600" b="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16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place , but there are some of the competitors it has. In India it has playing a significant role, but there are some reasons it should improve to become in first </a:t>
            </a:r>
            <a:r>
              <a:rPr lang="en-US" sz="1600" b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plaace</a:t>
            </a:r>
            <a:r>
              <a:rPr lang="en-US" sz="1600" b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.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58302-86D5-583E-5591-51908EB7577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96598" y="2310237"/>
            <a:ext cx="1815885" cy="2188539"/>
          </a:xfrm>
        </p:spPr>
        <p:txBody>
          <a:bodyPr/>
          <a:lstStyle/>
          <a:p>
            <a:r>
              <a:rPr lang="en-IN" dirty="0"/>
              <a:t>1.Reliance</a:t>
            </a:r>
          </a:p>
          <a:p>
            <a:r>
              <a:rPr lang="en-IN" dirty="0"/>
              <a:t>2.Bigbazar</a:t>
            </a:r>
          </a:p>
          <a:p>
            <a:r>
              <a:rPr lang="en-IN" dirty="0"/>
              <a:t>3.More supermarket</a:t>
            </a:r>
          </a:p>
          <a:p>
            <a:r>
              <a:rPr lang="en-IN" dirty="0"/>
              <a:t>4.spencer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focus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550705" y="3625598"/>
            <a:ext cx="2764495" cy="215962"/>
          </a:xfrm>
        </p:spPr>
        <p:txBody>
          <a:bodyPr/>
          <a:lstStyle/>
          <a:p>
            <a:r>
              <a:rPr lang="en-US" dirty="0"/>
              <a:t>1.Expansion into untapped region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50705" y="3841560"/>
            <a:ext cx="2653545" cy="2132059"/>
          </a:xfrm>
        </p:spPr>
        <p:txBody>
          <a:bodyPr/>
          <a:lstStyle/>
          <a:p>
            <a:endParaRPr lang="en-US" dirty="0"/>
          </a:p>
          <a:p>
            <a:r>
              <a:rPr lang="en-US" sz="1800" b="1" dirty="0"/>
              <a:t>2.Enhancing online presence</a:t>
            </a:r>
          </a:p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3.Auotomation and  technology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7811506" y="3625598"/>
            <a:ext cx="3054968" cy="587964"/>
          </a:xfrm>
        </p:spPr>
        <p:txBody>
          <a:bodyPr/>
          <a:lstStyle/>
          <a:p>
            <a:r>
              <a:rPr lang="en-US" dirty="0"/>
              <a:t>4.Product assortment and quality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1800" b="1" dirty="0"/>
              <a:t>5.Customer service and satisfaction</a:t>
            </a:r>
          </a:p>
          <a:p>
            <a:endParaRPr lang="en-US" b="1" dirty="0"/>
          </a:p>
        </p:txBody>
      </p:sp>
      <p:sp>
        <p:nvSpPr>
          <p:cNvPr id="11" name="Slide Number Placeholder 13">
            <a:extLst>
              <a:ext uri="{FF2B5EF4-FFF2-40B4-BE49-F238E27FC236}">
                <a16:creationId xmlns:a16="http://schemas.microsoft.com/office/drawing/2014/main" id="{930FF33C-2E3C-37EC-75C2-1BE4513D9B62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697915"/>
            <a:ext cx="10515600" cy="1205058"/>
          </a:xfrm>
        </p:spPr>
        <p:txBody>
          <a:bodyPr/>
          <a:lstStyle/>
          <a:p>
            <a:r>
              <a:rPr lang="en-US" dirty="0"/>
              <a:t>SWOT analysis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67554" y="3223865"/>
            <a:ext cx="1877575" cy="506399"/>
          </a:xfrm>
        </p:spPr>
        <p:txBody>
          <a:bodyPr/>
          <a:lstStyle/>
          <a:p>
            <a:r>
              <a:rPr lang="en-US" dirty="0" err="1"/>
              <a:t>Strenghts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BD10CEB-2241-4246-B0F4-96E0DB642C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07136" y="3860800"/>
            <a:ext cx="1877575" cy="1205057"/>
          </a:xfrm>
        </p:spPr>
        <p:txBody>
          <a:bodyPr/>
          <a:lstStyle/>
          <a:p>
            <a:r>
              <a:rPr lang="en-US" altLang="zh-CN" dirty="0"/>
              <a:t>1.Cost leadership</a:t>
            </a:r>
          </a:p>
          <a:p>
            <a:r>
              <a:rPr lang="en-US" altLang="zh-CN" dirty="0"/>
              <a:t>2.Wide range of products</a:t>
            </a:r>
          </a:p>
          <a:p>
            <a:r>
              <a:rPr lang="en-US" altLang="zh-CN" dirty="0"/>
              <a:t>3.Efficient supply chain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889941" y="2102443"/>
            <a:ext cx="1877575" cy="506399"/>
          </a:xfrm>
        </p:spPr>
        <p:txBody>
          <a:bodyPr/>
          <a:lstStyle/>
          <a:p>
            <a:r>
              <a:rPr lang="en-US" dirty="0"/>
              <a:t>weakness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8038ACE-740A-4AE7-A0B3-BEEA90495BD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89942" y="2608842"/>
            <a:ext cx="1877575" cy="1444998"/>
          </a:xfrm>
        </p:spPr>
        <p:txBody>
          <a:bodyPr/>
          <a:lstStyle/>
          <a:p>
            <a:pPr lvl="0"/>
            <a:r>
              <a:rPr lang="en-US" altLang="zh-CN" dirty="0"/>
              <a:t>1.Limited geographic presence.</a:t>
            </a:r>
          </a:p>
          <a:p>
            <a:pPr lvl="0"/>
            <a:r>
              <a:rPr lang="en-US" altLang="zh-CN" dirty="0"/>
              <a:t>2. Highly depend on physical stores</a:t>
            </a:r>
          </a:p>
          <a:p>
            <a:pPr lvl="0"/>
            <a:r>
              <a:rPr lang="en-US" altLang="zh-CN" dirty="0"/>
              <a:t>3.High competition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07230" y="4093161"/>
            <a:ext cx="1877575" cy="506399"/>
          </a:xfrm>
        </p:spPr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441F7A-4624-45D2-AE88-EEBA65185E6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107230" y="4764270"/>
            <a:ext cx="1877575" cy="1395815"/>
          </a:xfrm>
        </p:spPr>
        <p:txBody>
          <a:bodyPr/>
          <a:lstStyle/>
          <a:p>
            <a:r>
              <a:rPr lang="en-US" altLang="zh-CN" dirty="0"/>
              <a:t>1.Expanding into new regions</a:t>
            </a:r>
          </a:p>
          <a:p>
            <a:r>
              <a:rPr lang="en-US" altLang="zh-CN" dirty="0"/>
              <a:t>2. Expanding the online presence.</a:t>
            </a:r>
          </a:p>
          <a:p>
            <a:r>
              <a:rPr lang="en-US" altLang="zh-CN" dirty="0"/>
              <a:t>3.Private label products</a:t>
            </a:r>
          </a:p>
          <a:p>
            <a:endParaRPr lang="en-US" altLang="zh-CN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3995959"/>
            <a:ext cx="1877575" cy="506399"/>
          </a:xfrm>
        </p:spPr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EF68FE0-ADE3-4AB5-AC04-6C029B601AB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501940" y="4608949"/>
            <a:ext cx="1877575" cy="1395815"/>
          </a:xfrm>
        </p:spPr>
        <p:txBody>
          <a:bodyPr/>
          <a:lstStyle/>
          <a:p>
            <a:r>
              <a:rPr lang="en-US" altLang="zh-CN" dirty="0"/>
              <a:t>1.Economic downturn</a:t>
            </a:r>
          </a:p>
          <a:p>
            <a:r>
              <a:rPr lang="en-US" altLang="zh-CN" dirty="0"/>
              <a:t>2.Intense competition</a:t>
            </a:r>
          </a:p>
          <a:p>
            <a:r>
              <a:rPr lang="en-US" altLang="zh-CN" dirty="0"/>
              <a:t>3.Regulatory changes I</a:t>
            </a:r>
          </a:p>
          <a:p>
            <a:endParaRPr lang="en-US" altLang="zh-CN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34718" y="2355643"/>
            <a:ext cx="1877575" cy="1395815"/>
          </a:xfrm>
        </p:spPr>
        <p:txBody>
          <a:bodyPr/>
          <a:lstStyle/>
          <a:p>
            <a:r>
              <a:rPr lang="en-US" dirty="0"/>
              <a:t>These tips will make the </a:t>
            </a:r>
            <a:r>
              <a:rPr lang="en-US" dirty="0" err="1"/>
              <a:t>dmart</a:t>
            </a:r>
            <a:r>
              <a:rPr lang="en-US" dirty="0"/>
              <a:t> will place </a:t>
            </a:r>
            <a:r>
              <a:rPr lang="en-US" dirty="0" err="1"/>
              <a:t>infront</a:t>
            </a:r>
            <a:r>
              <a:rPr lang="en-US" dirty="0"/>
              <a:t> than its competitors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140B95D-A59E-4E6C-BF07-5DD5E0E818A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7C211-AD9C-8CEC-B456-8FA0021960A9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F783E846-53E9-08B1-C781-088BBC6B548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48B2F6FE-2CF0-7F44-B7C7-65EE2B41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product launch</a:t>
            </a:r>
          </a:p>
        </p:txBody>
      </p:sp>
      <p:pic>
        <p:nvPicPr>
          <p:cNvPr id="55" name="Picture Placeholder 7" descr="Businesswoman reviewing sticky notes on a wall">
            <a:extLst>
              <a:ext uri="{FF2B5EF4-FFF2-40B4-BE49-F238E27FC236}">
                <a16:creationId xmlns:a16="http://schemas.microsoft.com/office/drawing/2014/main" id="{9A8C3D8A-AD4E-BD2D-C807-79872E9076A5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983282" y="2073439"/>
            <a:ext cx="1621032" cy="1841551"/>
          </a:xfrm>
        </p:spPr>
      </p:pic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314DF81-1F76-3EC4-20FE-94867A9F0F8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1770" y="4416565"/>
            <a:ext cx="1877575" cy="506399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F4A301BE-C4E1-74D9-31AE-D8AB087895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2627" y="5007731"/>
            <a:ext cx="1691687" cy="811178"/>
          </a:xfrm>
        </p:spPr>
        <p:txBody>
          <a:bodyPr/>
          <a:lstStyle/>
          <a:p>
            <a:r>
              <a:rPr lang="en-US" altLang="zh-CN" dirty="0"/>
              <a:t>Synergize scalable e-commerce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34" name="Picture Placeholder 9" descr="People working in office">
            <a:extLst>
              <a:ext uri="{FF2B5EF4-FFF2-40B4-BE49-F238E27FC236}">
                <a16:creationId xmlns:a16="http://schemas.microsoft.com/office/drawing/2014/main" id="{E83EA030-5740-6F6C-2CD2-743E3AFE8871}"/>
              </a:ext>
            </a:extLst>
          </p:cNvPr>
          <p:cNvPicPr>
            <a:picLocks noGrp="1" noChangeAspect="1"/>
          </p:cNvPicPr>
          <p:nvPr>
            <p:ph type="pic" sz="quarter" idx="5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3109346" y="2073439"/>
            <a:ext cx="1621032" cy="1841551"/>
          </a:xfrm>
          <a:solidFill>
            <a:schemeClr val="bg1">
              <a:lumMod val="95000"/>
            </a:schemeClr>
          </a:solid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E65A67-333E-9FDE-3F4D-6F1490CD05E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888314" y="4416565"/>
            <a:ext cx="1877575" cy="506399"/>
          </a:xfrm>
        </p:spPr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062A9-5744-3D05-4BE8-6760FE725BF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979171" y="5007731"/>
            <a:ext cx="1691687" cy="811178"/>
          </a:xfrm>
        </p:spPr>
        <p:txBody>
          <a:bodyPr/>
          <a:lstStyle/>
          <a:p>
            <a:r>
              <a:rPr lang="en-US" altLang="zh-CN" dirty="0"/>
              <a:t>Disseminate standardized </a:t>
            </a:r>
          </a:p>
          <a:p>
            <a:r>
              <a:rPr lang="en-US" altLang="zh-CN" dirty="0"/>
              <a:t>metrics</a:t>
            </a:r>
          </a:p>
          <a:p>
            <a:endParaRPr lang="en-US" altLang="zh-CN" dirty="0"/>
          </a:p>
          <a:p>
            <a:endParaRPr lang="en-US" dirty="0"/>
          </a:p>
        </p:txBody>
      </p:sp>
      <p:pic>
        <p:nvPicPr>
          <p:cNvPr id="33" name="Picture Placeholder  11" descr="Layout of website design sketches on white paper">
            <a:extLst>
              <a:ext uri="{FF2B5EF4-FFF2-40B4-BE49-F238E27FC236}">
                <a16:creationId xmlns:a16="http://schemas.microsoft.com/office/drawing/2014/main" id="{DF0C753D-68D4-E5C0-7B57-6CDF7C66BAFB}"/>
              </a:ext>
            </a:extLst>
          </p:cNvPr>
          <p:cNvPicPr>
            <a:picLocks noGrp="1" noChangeAspect="1"/>
          </p:cNvPicPr>
          <p:nvPr>
            <p:ph type="pic" sz="quarter" idx="5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5235410" y="2073439"/>
            <a:ext cx="1621032" cy="184155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441FB1-32FD-977D-CFCB-8217F9BBCF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073898" y="4416565"/>
            <a:ext cx="1877575" cy="506399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A41C38-8994-77B4-37B3-A6684D71C50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64755" y="5007731"/>
            <a:ext cx="1691687" cy="811178"/>
          </a:xfrm>
        </p:spPr>
        <p:txBody>
          <a:bodyPr/>
          <a:lstStyle/>
          <a:p>
            <a:r>
              <a:rPr lang="en-US" altLang="zh-CN" dirty="0"/>
              <a:t>Coordinate with retail applications</a:t>
            </a:r>
          </a:p>
          <a:p>
            <a:endParaRPr lang="en-US" dirty="0"/>
          </a:p>
        </p:txBody>
      </p:sp>
      <p:pic>
        <p:nvPicPr>
          <p:cNvPr id="32" name="Picture Placeholder 13" descr="Empty office chairs">
            <a:extLst>
              <a:ext uri="{FF2B5EF4-FFF2-40B4-BE49-F238E27FC236}">
                <a16:creationId xmlns:a16="http://schemas.microsoft.com/office/drawing/2014/main" id="{C5A00248-FB97-E78F-F875-284202D71324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" r="11"/>
          <a:stretch/>
        </p:blipFill>
        <p:spPr>
          <a:xfrm>
            <a:off x="7361474" y="2073439"/>
            <a:ext cx="1621032" cy="184155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191C3C8-C0E0-3CDB-4135-0B495B273F9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7259482" y="4416565"/>
            <a:ext cx="1877575" cy="506399"/>
          </a:xfrm>
        </p:spPr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E1F4B1-2124-6C9A-E0AB-5FF2D01BBC4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7350339" y="5007731"/>
            <a:ext cx="1691687" cy="811178"/>
          </a:xfrm>
        </p:spPr>
        <p:txBody>
          <a:bodyPr/>
          <a:lstStyle/>
          <a:p>
            <a:r>
              <a:rPr lang="en-US" dirty="0"/>
              <a:t>Foster holistically superior methodologies</a:t>
            </a:r>
          </a:p>
          <a:p>
            <a:endParaRPr lang="en-US" dirty="0"/>
          </a:p>
        </p:txBody>
      </p:sp>
      <p:pic>
        <p:nvPicPr>
          <p:cNvPr id="29" name="Picture Placeholder 89" descr="People around a table on their laptops">
            <a:extLst>
              <a:ext uri="{FF2B5EF4-FFF2-40B4-BE49-F238E27FC236}">
                <a16:creationId xmlns:a16="http://schemas.microsoft.com/office/drawing/2014/main" id="{22E5746D-BE00-C231-F505-973975B98BC8}"/>
              </a:ext>
            </a:extLst>
          </p:cNvPr>
          <p:cNvPicPr>
            <a:picLocks noGrp="1" noChangeAspect="1"/>
          </p:cNvPicPr>
          <p:nvPr>
            <p:ph type="pic" sz="quarter" idx="6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" b="38"/>
          <a:stretch/>
        </p:blipFill>
        <p:spPr>
          <a:xfrm>
            <a:off x="9487536" y="2073439"/>
            <a:ext cx="1621032" cy="184155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03F197-0195-A43B-2C57-AB0BCDBBC42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9445066" y="4416565"/>
            <a:ext cx="1877575" cy="506399"/>
          </a:xfrm>
        </p:spPr>
        <p:txBody>
          <a:bodyPr/>
          <a:lstStyle/>
          <a:p>
            <a:r>
              <a:rPr lang="en-US" altLang="zh-CN" dirty="0"/>
              <a:t>Launch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DDD9A0A-BE07-B256-09B2-C1C60366ECD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9535923" y="5007731"/>
            <a:ext cx="1691687" cy="811178"/>
          </a:xfrm>
        </p:spPr>
        <p:txBody>
          <a:bodyPr/>
          <a:lstStyle/>
          <a:p>
            <a:r>
              <a:rPr lang="en-US" altLang="zh-CN" dirty="0"/>
              <a:t>Deploy strategic networks with compelling</a:t>
            </a:r>
          </a:p>
          <a:p>
            <a:r>
              <a:rPr lang="en-US" altLang="zh-CN" dirty="0"/>
              <a:t>retail needs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3C4058BD-8FE5-6A94-927D-47A49DA1E8B0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9737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39ECB-B6C1-438B-67B5-2AE6E0FB1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39" y="837052"/>
            <a:ext cx="5117162" cy="1325563"/>
          </a:xfrm>
        </p:spPr>
        <p:txBody>
          <a:bodyPr/>
          <a:lstStyle/>
          <a:p>
            <a:r>
              <a:rPr lang="en-IN" dirty="0"/>
              <a:t>TATA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8F0EF-2285-DB38-CE62-A3E113C435F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4632" y="2517214"/>
            <a:ext cx="4448506" cy="3503734"/>
          </a:xfrm>
        </p:spPr>
        <p:txBody>
          <a:bodyPr/>
          <a:lstStyle/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effectLst/>
                <a:latin typeface="Arial" panose="020B0604020202020204" pitchFamily="34" charset="0"/>
              </a:rPr>
              <a:t>Tata Group</a:t>
            </a:r>
            <a:r>
              <a:rPr lang="en-US" b="0" i="0" dirty="0">
                <a:effectLst/>
                <a:latin typeface="Arial" panose="020B0604020202020204" pitchFamily="34" charset="0"/>
              </a:rPr>
              <a:t>  is an Indian group of companies headquartered in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2" tooltip="Mumba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Mumbai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b="0" i="0" u="none" strike="noStrike" baseline="30000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b="0" i="0" dirty="0">
                <a:effectLst/>
                <a:latin typeface="Arial" panose="020B0604020202020204" pitchFamily="34" charset="0"/>
              </a:rPr>
              <a:t> Established in 1868, it is India's largest business conglomerate, with products and services in over 150 countries, and operations in 100 countries.</a:t>
            </a:r>
            <a:r>
              <a:rPr lang="en-US" b="0" i="0" u="none" strike="noStrike" baseline="30000" dirty="0"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effectLst/>
                <a:latin typeface="Arial" panose="020B0604020202020204" pitchFamily="34" charset="0"/>
              </a:rPr>
              <a:t>There are total 29 publicly listed Tata Group companies with a combined market</a:t>
            </a:r>
            <a:r>
              <a:rPr lang="en-US" b="0" i="0" u="none" strike="noStrike" dirty="0">
                <a:solidFill>
                  <a:srgbClr val="AEC0D9"/>
                </a:solidFill>
                <a:effectLst/>
                <a:latin typeface="Arial" panose="020B0604020202020204" pitchFamily="34" charset="0"/>
                <a:hlinkClick r:id="rId6" tooltip="Market capitalis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6" tooltip="Market capitalis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capitalisation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 of ₹33.7 trillion (US$403 billion) as of 20 August 2024.</a:t>
            </a:r>
            <a:r>
              <a:rPr lang="en-US" b="0" i="0" u="none" strike="noStrike" baseline="30000" dirty="0"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</a:t>
            </a:r>
            <a:r>
              <a:rPr lang="en-US" b="0" i="0" dirty="0">
                <a:effectLst/>
                <a:latin typeface="Arial" panose="020B0604020202020204" pitchFamily="34" charset="0"/>
              </a:rPr>
              <a:t> Major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8" tooltip="List of entities associated with Tata Grou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affiliates</a:t>
            </a:r>
            <a:r>
              <a:rPr lang="en-US" b="0" i="0" dirty="0">
                <a:effectLst/>
                <a:latin typeface="Arial" panose="020B0604020202020204" pitchFamily="34" charset="0"/>
              </a:rPr>
              <a:t> include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9" tooltip="Tata Consultancy Servic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Tata Consultancy Services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0" tooltip="Tata Moto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Tata Motors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1" tooltip="Tata Stee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Tata Steel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2" tooltip="Tata Pow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Tata Power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3" tooltip="Titan Compan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Titan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4" tooltip="Tata Projec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Tata Projects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5" tooltip="Air Ind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 India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6" tooltip="Indian Hotels Company Limite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Indian Hotels Company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7" tooltip="Tata Consumer Produc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Tata Consumer Products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8" tooltip="Volta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Voltas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19" tooltip="Trent Limite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Trent</a:t>
            </a:r>
            <a:r>
              <a:rPr lang="en-US" b="0" i="0" dirty="0">
                <a:effectLst/>
                <a:latin typeface="Arial" panose="020B0604020202020204" pitchFamily="34" charset="0"/>
              </a:rPr>
              <a:t>, 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20" tooltip="Cromā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Cromā</a:t>
            </a:r>
            <a:r>
              <a:rPr lang="en-US" b="0" i="0" dirty="0"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hlinkClick r:id="rId21" tooltip="BigBaske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BigBasket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5AC76-642C-DC9F-A7AE-B572BFC27EAA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Placeholder 11" descr="People around a table on their laptops">
            <a:extLst>
              <a:ext uri="{FF2B5EF4-FFF2-40B4-BE49-F238E27FC236}">
                <a16:creationId xmlns:a16="http://schemas.microsoft.com/office/drawing/2014/main" id="{0727FB5C-1C39-03D7-A920-898FFEE3E38F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5745163" y="0"/>
            <a:ext cx="6446837" cy="6858000"/>
          </a:xfrm>
        </p:spPr>
      </p:pic>
      <p:pic>
        <p:nvPicPr>
          <p:cNvPr id="7" name="Picture Placeholder 11" descr="People around a table on their laptops">
            <a:extLst>
              <a:ext uri="{FF2B5EF4-FFF2-40B4-BE49-F238E27FC236}">
                <a16:creationId xmlns:a16="http://schemas.microsoft.com/office/drawing/2014/main" id="{83CB9282-88A2-7AB1-EE81-683CF659E6D1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" r="26"/>
          <a:stretch/>
        </p:blipFill>
        <p:spPr>
          <a:xfrm>
            <a:off x="5745163" y="0"/>
            <a:ext cx="6446999" cy="6858000"/>
          </a:xfrm>
        </p:spPr>
      </p:pic>
    </p:spTree>
    <p:extLst>
      <p:ext uri="{BB962C8B-B14F-4D97-AF65-F5344CB8AC3E}">
        <p14:creationId xmlns:p14="http://schemas.microsoft.com/office/powerpoint/2010/main" val="69220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C306-48AB-1EA2-3A47-1662C4F5B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0" i="0" dirty="0">
                <a:effectLst/>
                <a:latin typeface="SourceSansPro"/>
              </a:rPr>
              <a:t>A conglomerate is a corporation of several different, sometimes unrelated, businesses. In a conglomerate, one </a:t>
            </a:r>
            <a:r>
              <a:rPr lang="en-US" sz="1800" b="0" i="0" u="sng" dirty="0">
                <a:effectLst/>
                <a:latin typeface="SourceSans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company</a:t>
            </a:r>
            <a:r>
              <a:rPr lang="en-US" sz="1800" b="0" i="0" dirty="0">
                <a:effectLst/>
                <a:latin typeface="SourceSansPro"/>
              </a:rPr>
              <a:t> owns a controlling stake in several smaller companies, conducting business separately and independently.</a:t>
            </a:r>
            <a:endParaRPr lang="en-IN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71830-3EC8-0BBF-5F94-D250A50A8BB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IN" dirty="0"/>
              <a:t>Industry:</a:t>
            </a:r>
          </a:p>
          <a:p>
            <a:r>
              <a:rPr lang="en-IN" dirty="0"/>
              <a:t>conglomerate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6B0E2-0747-6FE0-645B-5C49CB16D34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dirty="0"/>
              <a:t>Revenue:</a:t>
            </a:r>
          </a:p>
          <a:p>
            <a:r>
              <a:rPr lang="en-IN" dirty="0"/>
              <a:t>Us 165 billon dollars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E9A8A-9AFD-5621-892A-5A7EF6F66FC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IN" dirty="0"/>
              <a:t>Employees:</a:t>
            </a:r>
          </a:p>
          <a:p>
            <a:r>
              <a:rPr lang="en-IN" dirty="0"/>
              <a:t>10,28,000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4FB6A4-6CFB-052D-C29A-9BED8DB4BF6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IN" dirty="0"/>
              <a:t>Company type:</a:t>
            </a:r>
          </a:p>
          <a:p>
            <a:r>
              <a:rPr lang="en-IN" dirty="0"/>
              <a:t>Corporate group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893CFE-0AE6-4671-314C-7E93FF9611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Founded year:</a:t>
            </a:r>
          </a:p>
          <a:p>
            <a:r>
              <a:rPr lang="en-IN" dirty="0"/>
              <a:t>1868 ,156 years ago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1CF2D-D264-658E-E492-E08B273BB1D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76612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5" id="{58BAEBF1-5D61-4C15-85CE-FF9951014D92}" vid="{276E4683-2F29-4A34-B0D2-95452F46AA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D5854E-F453-4846-A87D-6EF3DCF73E3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8C25491-3B09-4F3E-8C86-936D290E40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AE0CD-4570-4F66-89CD-DDD19F091E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77</TotalTime>
  <Words>637</Words>
  <Application>Microsoft Office PowerPoint</Application>
  <PresentationFormat>Widescreen</PresentationFormat>
  <Paragraphs>122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等线</vt:lpstr>
      <vt:lpstr>Abadi</vt:lpstr>
      <vt:lpstr>Arial</vt:lpstr>
      <vt:lpstr>Calibri</vt:lpstr>
      <vt:lpstr>Posterama Text Black</vt:lpstr>
      <vt:lpstr>Posterama Text SemiBold</vt:lpstr>
      <vt:lpstr>SourceSansPro</vt:lpstr>
      <vt:lpstr>Custom</vt:lpstr>
      <vt:lpstr>Welcome to the presentation</vt:lpstr>
      <vt:lpstr>DMART</vt:lpstr>
      <vt:lpstr>DMART is a retail industry. here it means Retail is the sale of goods and services to consumers, in contrast to wholesaling, which is the sale to business or institutional customers. </vt:lpstr>
      <vt:lpstr>Competitors          DMART is in 2nd place , but there are some of the competitors it has. In India it has playing a significant role, but there are some reasons it should improve to become in first plaace .</vt:lpstr>
      <vt:lpstr>Areas of focus</vt:lpstr>
      <vt:lpstr>SWOT analysis</vt:lpstr>
      <vt:lpstr>Plan for product launch</vt:lpstr>
      <vt:lpstr>TATA GROUP</vt:lpstr>
      <vt:lpstr>A conglomerate is a corporation of several different, sometimes unrelated, businesses. In a conglomerate, one company owns a controlling stake in several smaller companies, conducting business separately and independently.</vt:lpstr>
      <vt:lpstr>competitors</vt:lpstr>
      <vt:lpstr>Swot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poojitha reddy</dc:creator>
  <cp:lastModifiedBy>poojitha reddy</cp:lastModifiedBy>
  <cp:revision>1</cp:revision>
  <dcterms:created xsi:type="dcterms:W3CDTF">2024-10-16T17:04:30Z</dcterms:created>
  <dcterms:modified xsi:type="dcterms:W3CDTF">2024-10-17T16:47:42Z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